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0542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14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6444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6460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33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680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2094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1831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38890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2137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800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F3817-A208-415F-97C6-418AB6655047}" type="datetimeFigureOut">
              <a:rPr lang="de-CH" smtClean="0"/>
              <a:t>30.11.2017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E4113-54DA-4C2A-B339-D37B10F4876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6276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/>
          <p:nvPr/>
        </p:nvPicPr>
        <p:blipFill rotWithShape="1">
          <a:blip r:embed="rId2"/>
          <a:srcRect t="-1" b="56484"/>
          <a:stretch/>
        </p:blipFill>
        <p:spPr bwMode="auto">
          <a:xfrm>
            <a:off x="611560" y="476672"/>
            <a:ext cx="7920880" cy="496855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Rechteck 2"/>
          <p:cNvSpPr/>
          <p:nvPr/>
        </p:nvSpPr>
        <p:spPr>
          <a:xfrm>
            <a:off x="467544" y="5805264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Figure 1</a:t>
            </a:r>
            <a:r>
              <a:rPr lang="en-US" dirty="0"/>
              <a:t>. The latent variable </a:t>
            </a:r>
            <a:r>
              <a:rPr lang="en-US" i="1" dirty="0"/>
              <a:t>Allowance</a:t>
            </a:r>
            <a:r>
              <a:rPr lang="en-US" dirty="0"/>
              <a:t>. Item abbreviations are presented in Table 2.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93356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/>
          <p:nvPr/>
        </p:nvPicPr>
        <p:blipFill rotWithShape="1">
          <a:blip r:embed="rId2"/>
          <a:srcRect b="58072"/>
          <a:stretch/>
        </p:blipFill>
        <p:spPr bwMode="auto">
          <a:xfrm>
            <a:off x="480406" y="908720"/>
            <a:ext cx="8280919" cy="45365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Rechteck 2"/>
          <p:cNvSpPr/>
          <p:nvPr/>
        </p:nvSpPr>
        <p:spPr>
          <a:xfrm>
            <a:off x="372393" y="5787870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Figure 2</a:t>
            </a:r>
            <a:r>
              <a:rPr lang="en-US" dirty="0"/>
              <a:t>. The latent variable </a:t>
            </a:r>
            <a:r>
              <a:rPr lang="en-US" i="1" dirty="0"/>
              <a:t>Conditions</a:t>
            </a:r>
            <a:r>
              <a:rPr lang="en-US" dirty="0"/>
              <a:t>. Item abbreviations are presented in Table 2.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93604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/>
          <p:nvPr/>
        </p:nvPicPr>
        <p:blipFill rotWithShape="1">
          <a:blip r:embed="rId2"/>
          <a:srcRect b="61295"/>
          <a:stretch/>
        </p:blipFill>
        <p:spPr bwMode="auto">
          <a:xfrm>
            <a:off x="431540" y="908720"/>
            <a:ext cx="8280920" cy="432047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Rechteck 2"/>
          <p:cNvSpPr/>
          <p:nvPr/>
        </p:nvSpPr>
        <p:spPr>
          <a:xfrm>
            <a:off x="0" y="544522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Figure 3.</a:t>
            </a:r>
            <a:r>
              <a:rPr lang="en-US" dirty="0"/>
              <a:t> The latent variable Realistic Threat (RT). Item abbreviations are presented in Table 2.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0614090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Bildschirmpräsentation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Eldad Davidov</dc:creator>
  <cp:lastModifiedBy>Eldad Davidov</cp:lastModifiedBy>
  <cp:revision>1</cp:revision>
  <dcterms:created xsi:type="dcterms:W3CDTF">2017-11-30T10:06:39Z</dcterms:created>
  <dcterms:modified xsi:type="dcterms:W3CDTF">2017-11-30T10:11:06Z</dcterms:modified>
</cp:coreProperties>
</file>